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6" r:id="rId3"/>
    <p:sldId id="274" r:id="rId4"/>
    <p:sldId id="377" r:id="rId5"/>
    <p:sldId id="383" r:id="rId6"/>
    <p:sldId id="270" r:id="rId7"/>
    <p:sldId id="258" r:id="rId8"/>
    <p:sldId id="262" r:id="rId9"/>
    <p:sldId id="273" r:id="rId10"/>
    <p:sldId id="288" r:id="rId11"/>
    <p:sldId id="257" r:id="rId12"/>
    <p:sldId id="276" r:id="rId13"/>
    <p:sldId id="381" r:id="rId14"/>
    <p:sldId id="353" r:id="rId15"/>
    <p:sldId id="380" r:id="rId16"/>
    <p:sldId id="355" r:id="rId17"/>
    <p:sldId id="373" r:id="rId18"/>
    <p:sldId id="354" r:id="rId19"/>
    <p:sldId id="359" r:id="rId20"/>
    <p:sldId id="360" r:id="rId21"/>
    <p:sldId id="259" r:id="rId22"/>
    <p:sldId id="271" r:id="rId23"/>
    <p:sldId id="376" r:id="rId24"/>
    <p:sldId id="263" r:id="rId25"/>
    <p:sldId id="356" r:id="rId26"/>
    <p:sldId id="357" r:id="rId27"/>
    <p:sldId id="287" r:id="rId28"/>
    <p:sldId id="329" r:id="rId29"/>
    <p:sldId id="371" r:id="rId30"/>
    <p:sldId id="382" r:id="rId31"/>
    <p:sldId id="378" r:id="rId32"/>
    <p:sldId id="299" r:id="rId33"/>
    <p:sldId id="261" r:id="rId34"/>
    <p:sldId id="301" r:id="rId35"/>
    <p:sldId id="303" r:id="rId36"/>
    <p:sldId id="275" r:id="rId37"/>
    <p:sldId id="362" r:id="rId38"/>
    <p:sldId id="269" r:id="rId39"/>
    <p:sldId id="304" r:id="rId40"/>
    <p:sldId id="336" r:id="rId41"/>
    <p:sldId id="330" r:id="rId42"/>
    <p:sldId id="339" r:id="rId43"/>
    <p:sldId id="320" r:id="rId44"/>
    <p:sldId id="334" r:id="rId45"/>
    <p:sldId id="342" r:id="rId46"/>
    <p:sldId id="365" r:id="rId47"/>
    <p:sldId id="368" r:id="rId48"/>
    <p:sldId id="367" r:id="rId49"/>
    <p:sldId id="325" r:id="rId50"/>
    <p:sldId id="366" r:id="rId51"/>
    <p:sldId id="370" r:id="rId52"/>
    <p:sldId id="369" r:id="rId53"/>
    <p:sldId id="379" r:id="rId54"/>
    <p:sldId id="306" r:id="rId55"/>
    <p:sldId id="386" r:id="rId56"/>
    <p:sldId id="374" r:id="rId57"/>
    <p:sldId id="372" r:id="rId58"/>
    <p:sldId id="375" r:id="rId59"/>
    <p:sldId id="385" r:id="rId60"/>
    <p:sldId id="384" r:id="rId61"/>
    <p:sldId id="364" r:id="rId62"/>
    <p:sldId id="327" r:id="rId63"/>
    <p:sldId id="361" r:id="rId64"/>
    <p:sldId id="358" r:id="rId65"/>
    <p:sldId id="363" r:id="rId66"/>
    <p:sldId id="347" r:id="rId67"/>
    <p:sldId id="348" r:id="rId68"/>
    <p:sldId id="349" r:id="rId69"/>
    <p:sldId id="350" r:id="rId70"/>
    <p:sldId id="351" r:id="rId71"/>
    <p:sldId id="352" r:id="rId72"/>
    <p:sldId id="387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12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46551-A1CB-4C0E-BF56-B181DC88CBF3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CD269-F33D-48F0-8213-869A1BAD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 advClick="0" advTm="12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Yen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276600"/>
            <a:ext cx="7162800" cy="17526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The Yen Legacy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IIRR\Logo\ping-transparent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69000"/>
          </a:blip>
          <a:srcRect/>
          <a:stretch>
            <a:fillRect/>
          </a:stretch>
        </p:blipFill>
        <p:spPr bwMode="auto">
          <a:xfrm>
            <a:off x="3429000" y="990600"/>
            <a:ext cx="2454322" cy="19812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Documents and Settings\Eric\My Documents\My Pictures\ControlCenter3\Scan\Copy of CCF03162013_00035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533400" y="-1"/>
            <a:ext cx="3276600" cy="6966659"/>
          </a:xfrm>
          <a:prstGeom prst="rect">
            <a:avLst/>
          </a:prstGeom>
          <a:noFill/>
        </p:spPr>
      </p:pic>
      <p:pic>
        <p:nvPicPr>
          <p:cNvPr id="3" name="Picture 2" descr="D:\Documents and Settings\Eric\My Documents\My Pictures\ControlCenter3\Scan\CCF03162013_00044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495800" y="-152400"/>
            <a:ext cx="4495800" cy="726609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IRR\History\Corbis-U686290AC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7" y="0"/>
            <a:ext cx="9148068" cy="7391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66800" y="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James Yen and Albert Einstein when both were honored with the Copernican Citation, New York, 24 May 1943.</a:t>
            </a:r>
            <a:endParaRPr lang="en-US" sz="24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IIRR\History\Pearl Buck\With Eleanor Rooseve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0"/>
            <a:ext cx="4267200" cy="3413760"/>
          </a:xfrm>
          <a:prstGeom prst="rect">
            <a:avLst/>
          </a:prstGeom>
          <a:noFill/>
        </p:spPr>
      </p:pic>
      <p:pic>
        <p:nvPicPr>
          <p:cNvPr id="15363" name="Picture 3" descr="D:\IIRR\History\Pearl Buck\Sta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267200"/>
            <a:ext cx="2094045" cy="2438400"/>
          </a:xfrm>
          <a:prstGeom prst="rect">
            <a:avLst/>
          </a:prstGeom>
          <a:noFill/>
        </p:spPr>
      </p:pic>
      <p:pic>
        <p:nvPicPr>
          <p:cNvPr id="15364" name="Picture 4" descr="D:\IIRR\History\Pearl Buck\portra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14600" cy="3523546"/>
          </a:xfrm>
          <a:prstGeom prst="rect">
            <a:avLst/>
          </a:prstGeom>
          <a:noFill/>
        </p:spPr>
      </p:pic>
      <p:pic>
        <p:nvPicPr>
          <p:cNvPr id="15365" name="Picture 5" descr="D:\Photos\IIRR photos\AR photos\Photos used in AR 2012\68-Kenne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657600"/>
            <a:ext cx="4822469" cy="3200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67000" y="457200"/>
            <a:ext cx="198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James Yen’s close friend Pearl Buck, who won the 1938 Nobel Prize for Literature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3352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/>
              <a:t>With Eleanor Roosevelt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715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With John Kennedy</a:t>
            </a:r>
            <a:endParaRPr lang="en-US" sz="24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Eric\Desktop\Yen photos\Family photo ca 1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53200" cy="69069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781800" y="914400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Family portrait, </a:t>
            </a:r>
            <a:r>
              <a:rPr lang="en-US" sz="4000" b="1" i="1" dirty="0" smtClean="0"/>
              <a:t>c.1950</a:t>
            </a:r>
            <a:endParaRPr lang="en-US" sz="40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Eric\Desktop\Yen photos\In NY with Grace &amp; Alice Jr ca 1950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-1"/>
            <a:ext cx="9144000" cy="80839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510540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Yens in New York with daughters Grace and Alice Junior, </a:t>
            </a:r>
            <a:r>
              <a:rPr lang="en-US" sz="2800" b="1" i="1" dirty="0" smtClean="0">
                <a:solidFill>
                  <a:schemeClr val="bg1"/>
                </a:solidFill>
              </a:rPr>
              <a:t>c.1950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Eric\Desktop\Yen photos\With Dr Eunice Tyler at Duke Univ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1329021"/>
            <a:ext cx="4648200" cy="5528979"/>
          </a:xfrm>
          <a:prstGeom prst="rect">
            <a:avLst/>
          </a:prstGeom>
          <a:noFill/>
        </p:spPr>
      </p:pic>
      <p:pic>
        <p:nvPicPr>
          <p:cNvPr id="29699" name="Picture 3" descr="C:\Documents and Settings\Eric\Desktop\Yen photos\With Ida Friday &amp; Dr Lucy Morgan at Duke Uni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35989"/>
            <a:ext cx="4343400" cy="55220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228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At Duke University, Raleigh, North Carolina, </a:t>
            </a:r>
            <a:r>
              <a:rPr lang="en-US" sz="2800" b="1" i="1" dirty="0" smtClean="0"/>
              <a:t>c.1950</a:t>
            </a:r>
            <a:endParaRPr lang="en-US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371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With Dr Eunice Tyler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12954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With Ida Friday and Dr Lucy Morgan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Documents and Settings\Eric\Desktop\Yen photos\66th birth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35429"/>
            <a:ext cx="8229600" cy="68934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38800" y="1596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Dr Yen’s 66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birthday,  1959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 descr="C:\Documents and Settings\Eric\Desktop\Yen photos\PRRM annual meeting 1959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2133600"/>
            <a:ext cx="9113737" cy="381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493693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Attending Philippine Rural Reconstruction Movement Annual Conference at Baguio, July 1959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Eric\Desktop\Yen photos\Arriving Manila for Magsaysay Award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4267200" y="0"/>
            <a:ext cx="4876800" cy="68938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838200"/>
            <a:ext cx="350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Arriving in Manila to receive Magsaysay Award for International Understanding, August 1960</a:t>
            </a:r>
            <a:endParaRPr lang="en-US" sz="32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Eric\Desktop\Yen photos\Laying wreath at Rizal Park during Magsaysay Awa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1001"/>
            <a:ext cx="9192863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7239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Laying a wreath at Rizal Park prior to Magsaysay Award ceremony, August 1960</a:t>
            </a: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Documents and Settings\Eric\My Documents\My Pictures\ControlCenter3\Scan\CCF09122013_00000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30000"/>
          </a:blip>
          <a:srcRect l="17017" t="2774" r="18445" b="56968"/>
          <a:stretch>
            <a:fillRect/>
          </a:stretch>
        </p:blipFill>
        <p:spPr bwMode="auto">
          <a:xfrm>
            <a:off x="0" y="0"/>
            <a:ext cx="9144000" cy="74295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48400" y="152400"/>
            <a:ext cx="274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At the grave of his friend and comrade Rev JR Stewart, killed in action in France in 1916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C:\Documents and Settings\Eric\Desktop\Yen photos\Magsaysay1.jpg"/>
          <p:cNvPicPr>
            <a:picLocks noChangeAspect="1" noChangeArrowheads="1"/>
          </p:cNvPicPr>
          <p:nvPr/>
        </p:nvPicPr>
        <p:blipFill>
          <a:blip r:embed="rId2" cstate="print"/>
          <a:srcRect b="23043"/>
          <a:stretch>
            <a:fillRect/>
          </a:stretch>
        </p:blipFill>
        <p:spPr bwMode="auto">
          <a:xfrm>
            <a:off x="3962400" y="1"/>
            <a:ext cx="5181600" cy="2438399"/>
          </a:xfrm>
          <a:prstGeom prst="rect">
            <a:avLst/>
          </a:prstGeom>
          <a:noFill/>
        </p:spPr>
      </p:pic>
      <p:pic>
        <p:nvPicPr>
          <p:cNvPr id="18435" name="Picture 3" descr="C:\Documents and Settings\Eric\Desktop\Yen photos\Magsaysay2.jpg"/>
          <p:cNvPicPr>
            <a:picLocks noChangeAspect="1" noChangeArrowheads="1"/>
          </p:cNvPicPr>
          <p:nvPr/>
        </p:nvPicPr>
        <p:blipFill>
          <a:blip r:embed="rId3" cstate="print"/>
          <a:srcRect r="5583" b="14000"/>
          <a:stretch>
            <a:fillRect/>
          </a:stretch>
        </p:blipFill>
        <p:spPr bwMode="auto">
          <a:xfrm>
            <a:off x="3998611" y="3581400"/>
            <a:ext cx="5145389" cy="3276600"/>
          </a:xfrm>
          <a:prstGeom prst="rect">
            <a:avLst/>
          </a:prstGeom>
          <a:noFill/>
        </p:spPr>
      </p:pic>
      <p:pic>
        <p:nvPicPr>
          <p:cNvPr id="18436" name="Picture 4" descr="C:\Documents and Settings\Eric\Desktop\Yen photos\Magsaysay3.jpg"/>
          <p:cNvPicPr>
            <a:picLocks noChangeAspect="1" noChangeArrowheads="1"/>
          </p:cNvPicPr>
          <p:nvPr/>
        </p:nvPicPr>
        <p:blipFill>
          <a:blip r:embed="rId4" cstate="print"/>
          <a:srcRect l="11583" r="10643" b="2299"/>
          <a:stretch>
            <a:fillRect/>
          </a:stretch>
        </p:blipFill>
        <p:spPr bwMode="auto">
          <a:xfrm>
            <a:off x="228600" y="152400"/>
            <a:ext cx="3581400" cy="6477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38600" y="2590800"/>
            <a:ext cx="5105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Above: The four 1960 Awardees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Below: With </a:t>
            </a:r>
            <a:r>
              <a:rPr lang="en-US" sz="2400" b="1" dirty="0" err="1" smtClean="0">
                <a:solidFill>
                  <a:schemeClr val="bg1"/>
                </a:solidFill>
              </a:rPr>
              <a:t>Mrs</a:t>
            </a:r>
            <a:r>
              <a:rPr lang="en-US" sz="2400" b="1" dirty="0" smtClean="0">
                <a:solidFill>
                  <a:schemeClr val="bg1"/>
                </a:solidFill>
              </a:rPr>
              <a:t> Magsaysay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91200" y="990600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James Yen’s official portrait and signature as IIRR President, </a:t>
            </a:r>
            <a:r>
              <a:rPr lang="en-US" sz="3600" b="1" i="1" dirty="0" smtClean="0"/>
              <a:t>c.1966</a:t>
            </a:r>
            <a:endParaRPr lang="en-US" sz="3600" b="1" i="1" dirty="0"/>
          </a:p>
        </p:txBody>
      </p:sp>
      <p:pic>
        <p:nvPicPr>
          <p:cNvPr id="24578" name="Picture 2" descr="C:\Documents and Settings\Eric\Desktop\Yen photos\Signature.jpg"/>
          <p:cNvPicPr>
            <a:picLocks noChangeAspect="1" noChangeArrowheads="1"/>
          </p:cNvPicPr>
          <p:nvPr/>
        </p:nvPicPr>
        <p:blipFill>
          <a:blip r:embed="rId2" cstate="print"/>
          <a:srcRect b="18182"/>
          <a:stretch>
            <a:fillRect/>
          </a:stretch>
        </p:blipFill>
        <p:spPr bwMode="auto">
          <a:xfrm>
            <a:off x="0" y="-1"/>
            <a:ext cx="5141050" cy="6858001"/>
          </a:xfrm>
          <a:prstGeom prst="rect">
            <a:avLst/>
          </a:prstGeom>
          <a:noFill/>
        </p:spPr>
      </p:pic>
      <p:pic>
        <p:nvPicPr>
          <p:cNvPr id="5" name="Picture 2" descr="C:\Documents and Settings\Eric\Desktop\Yen photos\Signature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83636"/>
          <a:stretch>
            <a:fillRect/>
          </a:stretch>
        </p:blipFill>
        <p:spPr bwMode="auto">
          <a:xfrm>
            <a:off x="5486400" y="5410200"/>
            <a:ext cx="3657600" cy="97582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D:\Photos\IIRR photos\AR photos\Photos used in AR 2012\72-Board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-149775" y="1447800"/>
            <a:ext cx="9369975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3048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Board Meeting in New York, 1967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Eric\Desktop\Yen photos\Group photo ca 1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9222443" cy="4267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2600" y="6858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IIRR brain trust, </a:t>
            </a:r>
            <a:r>
              <a:rPr lang="en-US" sz="3600" b="1" i="1" dirty="0" smtClean="0"/>
              <a:t>c.1967</a:t>
            </a:r>
            <a:endParaRPr lang="en-US" sz="36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IIRR\History\Main gate 1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40214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Preparing for the Inauguration of IIRR Headquarters, later to be known as the Yen Center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Eric\Desktop\Yen photos\CCF09102013_0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" y="609600"/>
            <a:ext cx="9143756" cy="624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Inauguration of IIRR campus (Yen Center), 1967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2" name="Picture 2" descr="C:\Documents and Settings\Eric\Desktop\Yen photos\Imelda Marcos (Mahogany).jpg"/>
          <p:cNvPicPr>
            <a:picLocks noChangeAspect="1" noChangeArrowheads="1"/>
          </p:cNvPicPr>
          <p:nvPr/>
        </p:nvPicPr>
        <p:blipFill>
          <a:blip r:embed="rId2" cstate="print"/>
          <a:srcRect l="44064" t="11949" r="5712" b="1492"/>
          <a:stretch>
            <a:fillRect/>
          </a:stretch>
        </p:blipFill>
        <p:spPr bwMode="auto">
          <a:xfrm>
            <a:off x="3733800" y="1219200"/>
            <a:ext cx="1600200" cy="4419600"/>
          </a:xfrm>
          <a:prstGeom prst="rect">
            <a:avLst/>
          </a:prstGeom>
          <a:noFill/>
        </p:spPr>
      </p:pic>
      <p:pic>
        <p:nvPicPr>
          <p:cNvPr id="40963" name="Picture 3" descr="C:\Documents and Settings\Eric\Desktop\Yen photos\Yang Soo Yoo, 1st Lady of South Korea, at Inauguration of Yen Center.jpg"/>
          <p:cNvPicPr>
            <a:picLocks noChangeAspect="1" noChangeArrowheads="1"/>
          </p:cNvPicPr>
          <p:nvPr/>
        </p:nvPicPr>
        <p:blipFill>
          <a:blip r:embed="rId3" cstate="print"/>
          <a:srcRect l="33462" r="15014" b="13634"/>
          <a:stretch>
            <a:fillRect/>
          </a:stretch>
        </p:blipFill>
        <p:spPr bwMode="auto">
          <a:xfrm>
            <a:off x="1905000" y="1219200"/>
            <a:ext cx="1598498" cy="4419600"/>
          </a:xfrm>
          <a:prstGeom prst="rect">
            <a:avLst/>
          </a:prstGeom>
          <a:noFill/>
        </p:spPr>
      </p:pic>
      <p:pic>
        <p:nvPicPr>
          <p:cNvPr id="40964" name="Picture 4" descr="C:\Documents and Settings\Eric\Desktop\Yen photos\Thomtom Kitti Kachoin, Thailand (Philippine Cherry)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37110" t="336" r="10955" b="3917"/>
          <a:stretch>
            <a:fillRect/>
          </a:stretch>
        </p:blipFill>
        <p:spPr bwMode="auto">
          <a:xfrm>
            <a:off x="228600" y="1219200"/>
            <a:ext cx="1447800" cy="4419600"/>
          </a:xfrm>
          <a:prstGeom prst="rect">
            <a:avLst/>
          </a:prstGeom>
          <a:noFill/>
        </p:spPr>
      </p:pic>
      <p:pic>
        <p:nvPicPr>
          <p:cNvPr id="5" name="Picture 2" descr="D:\IIRR\History\Ladybird Johnson at IIRR 1967.jpg"/>
          <p:cNvPicPr>
            <a:picLocks noChangeAspect="1" noChangeArrowheads="1"/>
          </p:cNvPicPr>
          <p:nvPr/>
        </p:nvPicPr>
        <p:blipFill>
          <a:blip r:embed="rId5" cstate="print"/>
          <a:srcRect t="8858" r="55049" b="10311"/>
          <a:stretch>
            <a:fillRect/>
          </a:stretch>
        </p:blipFill>
        <p:spPr bwMode="auto">
          <a:xfrm>
            <a:off x="5562600" y="1219200"/>
            <a:ext cx="1524000" cy="4419600"/>
          </a:xfrm>
          <a:prstGeom prst="rect">
            <a:avLst/>
          </a:prstGeom>
          <a:noFill/>
        </p:spPr>
      </p:pic>
      <p:pic>
        <p:nvPicPr>
          <p:cNvPr id="40965" name="Picture 5" descr="C:\Documents and Settings\Eric\Desktop\Yen photos\Lady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7537" r="17095"/>
          <a:stretch>
            <a:fillRect/>
          </a:stretch>
        </p:blipFill>
        <p:spPr bwMode="auto">
          <a:xfrm>
            <a:off x="7315200" y="1219200"/>
            <a:ext cx="1524000" cy="4402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62800" y="5638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Madame Kao Key, South Vietnam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5638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Ladybird Johnson, USA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5638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Imelda Marcos, Philippines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638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 smtClean="0">
                <a:solidFill>
                  <a:schemeClr val="bg1"/>
                </a:solidFill>
              </a:rPr>
              <a:t>Yang </a:t>
            </a:r>
            <a:r>
              <a:rPr lang="en-US" dirty="0" err="1" smtClean="0">
                <a:solidFill>
                  <a:schemeClr val="bg1"/>
                </a:solidFill>
              </a:rPr>
              <a:t>Soo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Yoo</a:t>
            </a:r>
            <a:r>
              <a:rPr lang="en-US" dirty="0" smtClean="0">
                <a:solidFill>
                  <a:schemeClr val="bg1"/>
                </a:solidFill>
              </a:rPr>
              <a:t>, South Korea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6388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Thomtom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Kitti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Kachoin</a:t>
            </a:r>
            <a:r>
              <a:rPr lang="en-US" dirty="0" smtClean="0">
                <a:solidFill>
                  <a:schemeClr val="bg1"/>
                </a:solidFill>
              </a:rPr>
              <a:t>, Thailand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152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 less than five First Ladies attended the IIRR Inauguration. Each planted a commemorative tree.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ocuments and Settings\Eric\My Documents\My Pictures\ControlCenter3\Scan\Copy of CCF03162013_00037.jpg"/>
          <p:cNvPicPr>
            <a:picLocks noChangeAspect="1" noChangeArrowheads="1"/>
          </p:cNvPicPr>
          <p:nvPr/>
        </p:nvPicPr>
        <p:blipFill>
          <a:blip r:embed="rId2" cstate="print">
            <a:lum bright="-5000" contrast="10000"/>
          </a:blip>
          <a:srcRect/>
          <a:stretch>
            <a:fillRect/>
          </a:stretch>
        </p:blipFill>
        <p:spPr bwMode="auto">
          <a:xfrm>
            <a:off x="0" y="-1"/>
            <a:ext cx="4572000" cy="6872561"/>
          </a:xfrm>
          <a:prstGeom prst="rect">
            <a:avLst/>
          </a:prstGeom>
          <a:noFill/>
        </p:spPr>
      </p:pic>
      <p:pic>
        <p:nvPicPr>
          <p:cNvPr id="3" name="Picture 2" descr="D:\Documents and Settings\Eric\My Documents\My Pictures\ControlCenter3\Scan\CCF03162013_00037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724400" y="0"/>
            <a:ext cx="4419600" cy="4505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24400" y="4724400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James Yen climbing the IIRR water tower in 1967 at age 74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Eric\Desktop\Yen photos\With Sen Manuel Manahan ca 1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27119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5000" y="9906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With Senator Manuel Manahan, </a:t>
            </a:r>
            <a:r>
              <a:rPr lang="en-US" sz="3600" b="1" i="1" dirty="0" smtClean="0"/>
              <a:t>c.1967</a:t>
            </a:r>
            <a:endParaRPr lang="en-US" sz="36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Eric\Desktop\Yen photos\Surrounded by ladies ca 1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12" y="0"/>
            <a:ext cx="91664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Yens on a field visit in the Philippines, </a:t>
            </a:r>
            <a:r>
              <a:rPr lang="en-US" sz="3200" b="1" i="1" dirty="0" smtClean="0">
                <a:solidFill>
                  <a:schemeClr val="bg1"/>
                </a:solidFill>
              </a:rPr>
              <a:t>c.1968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Photos\IIRR photos\AR photos\Photos used in AR 2012\69-WWI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228600" y="0"/>
            <a:ext cx="54247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40582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France, 1918</a:t>
            </a:r>
            <a:endParaRPr lang="en-US" sz="2400" b="1" dirty="0"/>
          </a:p>
        </p:txBody>
      </p:sp>
      <p:pic>
        <p:nvPicPr>
          <p:cNvPr id="4" name="Picture 2" descr="D:\Photos\IIRR photos\AR photos\Photos used in AR 2012\70-Yen on mu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461" y="0"/>
            <a:ext cx="419453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9200" y="5867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 the way to a remote village in China, 1923</a:t>
            </a: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Eric\Desktop\Yen photos\Departing for NY 8 Sep 1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58027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77000" y="1524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Departing for New York, </a:t>
            </a:r>
          </a:p>
          <a:p>
            <a:pPr algn="ctr"/>
            <a:r>
              <a:rPr lang="en-US" sz="2400" b="1" dirty="0" smtClean="0"/>
              <a:t>8 September 1970</a:t>
            </a: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Documents and Settings\Eric\Desktop\Yen photos\With Mrs Ida Friday at Lichenwood 197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683068" y="0"/>
            <a:ext cx="546093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9144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With </a:t>
            </a:r>
            <a:r>
              <a:rPr lang="en-US" sz="3600" b="1" dirty="0" err="1" smtClean="0"/>
              <a:t>Mrs</a:t>
            </a:r>
            <a:r>
              <a:rPr lang="en-US" sz="3600" b="1" dirty="0" smtClean="0"/>
              <a:t> Ida Friday at </a:t>
            </a:r>
            <a:r>
              <a:rPr lang="en-US" sz="3600" b="1" dirty="0" err="1" smtClean="0"/>
              <a:t>Lichenwood</a:t>
            </a:r>
            <a:r>
              <a:rPr lang="en-US" sz="3600" b="1" dirty="0" smtClean="0"/>
              <a:t>, 1971 (age 78)</a:t>
            </a:r>
            <a:endParaRPr lang="en-US" sz="36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Documents and Settings\Eric\My Documents\My Pictures\ControlCenter3\Scan\CCF03162013_00020.jpg"/>
          <p:cNvPicPr>
            <a:picLocks noChangeAspect="1" noChangeArrowheads="1"/>
          </p:cNvPicPr>
          <p:nvPr/>
        </p:nvPicPr>
        <p:blipFill>
          <a:blip r:embed="rId2" cstate="print"/>
          <a:srcRect l="-1781"/>
          <a:stretch>
            <a:fillRect/>
          </a:stretch>
        </p:blipFill>
        <p:spPr bwMode="auto">
          <a:xfrm>
            <a:off x="2414973" y="0"/>
            <a:ext cx="672902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2954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Arriving at Manila, </a:t>
            </a:r>
            <a:r>
              <a:rPr lang="en-US" sz="3200" b="1" i="1" dirty="0" smtClean="0"/>
              <a:t>c.1973</a:t>
            </a:r>
            <a:endParaRPr lang="en-US" sz="32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Eric\Desktop\Yen photos\Field visit ca 1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962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76600" y="1479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Field visit in the Philippines, </a:t>
            </a:r>
            <a:r>
              <a:rPr lang="en-US" sz="2400" b="1" i="1" dirty="0" smtClean="0"/>
              <a:t>c.1974</a:t>
            </a:r>
            <a:endParaRPr lang="en-US" sz="24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cuments and Settings\Eric\My Documents\My Pictures\ControlCenter3\Scan\CCF03162013_0001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914400"/>
            <a:ext cx="9200880" cy="5943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James and Alice Yen on a field trip in Cavite, </a:t>
            </a:r>
            <a:r>
              <a:rPr lang="en-US" sz="2800" i="1" dirty="0" smtClean="0"/>
              <a:t>c.1975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ocuments and Settings\Eric\My Documents\My Pictures\ControlCenter3\Scan\CCF03162013_00003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798394"/>
            <a:ext cx="9144000" cy="60596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6200" y="15240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Visiting a cooperative, </a:t>
            </a:r>
            <a:r>
              <a:rPr lang="en-US" sz="2800" i="1" dirty="0" smtClean="0"/>
              <a:t>c.1975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IIRR\History\Ghana RR t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26394" cy="5257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2286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Meeting of officers of national rural reconstruction movements, </a:t>
            </a:r>
            <a:r>
              <a:rPr lang="en-US" sz="3200" i="1" dirty="0" smtClean="0"/>
              <a:t>c.1978</a:t>
            </a:r>
            <a:endParaRPr lang="en-US" sz="3200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Eric\Desktop\Yen photos\Gen Trias City 1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3641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s and Settings\Eric\My Documents\My Pictures\ControlCenter3\Scan\CCF05152013_00000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0084" t="7871" r="5210"/>
          <a:stretch>
            <a:fillRect/>
          </a:stretch>
        </p:blipFill>
        <p:spPr bwMode="auto">
          <a:xfrm rot="5400000">
            <a:off x="1344705" y="-941297"/>
            <a:ext cx="6454590" cy="91440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3306" y="0"/>
            <a:ext cx="5110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With King </a:t>
            </a:r>
            <a:r>
              <a:rPr lang="en-US" sz="2400" dirty="0" err="1" smtClean="0"/>
              <a:t>Bhumibol</a:t>
            </a:r>
            <a:r>
              <a:rPr lang="en-US" sz="2400" dirty="0" smtClean="0"/>
              <a:t> of Thailand, </a:t>
            </a:r>
            <a:r>
              <a:rPr lang="en-US" sz="2400" i="1" dirty="0" smtClean="0"/>
              <a:t>c.1983</a:t>
            </a:r>
            <a:endParaRPr lang="en-US" sz="2400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Documents and Settings\Eric\My Documents\My Pictures\ControlCenter3\Scan\CCF03162013_00009.jpg"/>
          <p:cNvPicPr>
            <a:picLocks noChangeAspect="1" noChangeArrowheads="1"/>
          </p:cNvPicPr>
          <p:nvPr/>
        </p:nvPicPr>
        <p:blipFill>
          <a:blip r:embed="rId2" cstate="print"/>
          <a:srcRect b="16080"/>
          <a:stretch>
            <a:fillRect/>
          </a:stretch>
        </p:blipFill>
        <p:spPr bwMode="auto">
          <a:xfrm>
            <a:off x="0" y="1066800"/>
            <a:ext cx="9656763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Assisted by an interpreter, Dr Yen explains the ideals of rural reconstruction and the work of IIRR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Eric\Desktop\Yen photos\MEM China ca 1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9144000" cy="42749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5334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With Mass Education Movement (MEM) colleagues in China, </a:t>
            </a:r>
            <a:r>
              <a:rPr lang="en-US" sz="3200" b="1" i="1" dirty="0" smtClean="0"/>
              <a:t>c.1925</a:t>
            </a:r>
            <a:endParaRPr lang="en-US" sz="32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Eric\Desktop\Yen photos\Presenting award1.jpg"/>
          <p:cNvPicPr>
            <a:picLocks noChangeAspect="1" noChangeArrowheads="1"/>
          </p:cNvPicPr>
          <p:nvPr/>
        </p:nvPicPr>
        <p:blipFill>
          <a:blip r:embed="rId2" cstate="print"/>
          <a:srcRect b="7834"/>
          <a:stretch>
            <a:fillRect/>
          </a:stretch>
        </p:blipFill>
        <p:spPr bwMode="auto">
          <a:xfrm>
            <a:off x="3352800" y="0"/>
            <a:ext cx="5791200" cy="3505200"/>
          </a:xfrm>
          <a:prstGeom prst="rect">
            <a:avLst/>
          </a:prstGeom>
          <a:noFill/>
        </p:spPr>
      </p:pic>
      <p:pic>
        <p:nvPicPr>
          <p:cNvPr id="34819" name="Picture 3" descr="C:\Documents and Settings\Eric\Desktop\Yen photos\Presenting award2.jpg"/>
          <p:cNvPicPr>
            <a:picLocks noChangeAspect="1" noChangeArrowheads="1"/>
          </p:cNvPicPr>
          <p:nvPr/>
        </p:nvPicPr>
        <p:blipFill>
          <a:blip r:embed="rId3" cstate="print"/>
          <a:srcRect t="3967" b="14699"/>
          <a:stretch>
            <a:fillRect/>
          </a:stretch>
        </p:blipFill>
        <p:spPr bwMode="auto">
          <a:xfrm>
            <a:off x="0" y="3733800"/>
            <a:ext cx="5791200" cy="3124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Presenting awards at IIRR, 1985</a:t>
            </a:r>
            <a:endParaRPr lang="en-US" sz="3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7432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/>
              <a:t>With Tony de Jesus, Vice President, IIRR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51816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With John Batten, Director of International training</a:t>
            </a:r>
            <a:endParaRPr lang="en-US" sz="24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Eric\Desktop\Yen photos\With Juan Flav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5486400" cy="46467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With Dr Juan </a:t>
            </a:r>
            <a:r>
              <a:rPr lang="en-US" sz="3200" b="1" dirty="0" err="1" smtClean="0"/>
              <a:t>Flavier</a:t>
            </a:r>
            <a:r>
              <a:rPr lang="en-US" sz="3200" b="1" dirty="0" smtClean="0"/>
              <a:t>, who replaced Yen as President, IIRR, and later became Secretary of Health, Philippines</a:t>
            </a:r>
            <a:endParaRPr lang="en-US" sz="32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Eric\Desktop\Yen photos\Christmas 1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" y="685800"/>
            <a:ext cx="9129713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Christmas 1980 – his first without Alice</a:t>
            </a:r>
            <a:endParaRPr lang="en-US" sz="28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Eric\Desktop\Yen photos\Family photo Dec 1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245683" cy="6019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Family photo in New York, December 1980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Eric\Desktop\Yen photos\Rural Devt officials meeting 1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385" y="1524000"/>
            <a:ext cx="9897385" cy="533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Dr Yen and Dr </a:t>
            </a:r>
            <a:r>
              <a:rPr lang="en-US" sz="3200" b="1" dirty="0" err="1" smtClean="0"/>
              <a:t>Flavier</a:t>
            </a:r>
            <a:r>
              <a:rPr lang="en-US" sz="3200" b="1" dirty="0" smtClean="0"/>
              <a:t> with Thai trainees at IIRR, April 1981</a:t>
            </a:r>
            <a:endParaRPr lang="en-US" sz="32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Eric\Desktop\Yen photos\Speaking to volunteers 1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914400"/>
            <a:ext cx="9220200" cy="61927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Meeting with Filipino volunteers at his home in Yen Center, May 1981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Eric\Desktop\Yen photos\Yen at the beach May 1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314"/>
            <a:ext cx="9144000" cy="70777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24600" y="152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 the beach in the Philippines,  May 1981</a:t>
            </a: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Eric\Desktop\Yen photos\Beach May 1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439400" cy="68955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43400" y="5552182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Enjoying seafood at the beach, May 1981</a:t>
            </a:r>
            <a:endParaRPr lang="en-US" sz="32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Eric\Desktop\Yen photos\Alice memorial service June 198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1007177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48400" y="4572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Alice Yen’s Memorial Service, June 1981</a:t>
            </a: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Eric\Desktop\Yen photos\Planting tree near memorial 1981.jpg"/>
          <p:cNvPicPr>
            <a:picLocks noChangeAspect="1" noChangeArrowheads="1"/>
          </p:cNvPicPr>
          <p:nvPr/>
        </p:nvPicPr>
        <p:blipFill>
          <a:blip r:embed="rId2" cstate="print"/>
          <a:srcRect t="10764"/>
          <a:stretch>
            <a:fillRect/>
          </a:stretch>
        </p:blipFill>
        <p:spPr bwMode="auto">
          <a:xfrm>
            <a:off x="0" y="990600"/>
            <a:ext cx="9144001" cy="5943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3149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Planting a tree at Alice Yen’s Memorial Service, June 1981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Eric\Desktop\Yen photos\Portrait ca 1933.jpg"/>
          <p:cNvPicPr>
            <a:picLocks noChangeAspect="1" noChangeArrowheads="1"/>
          </p:cNvPicPr>
          <p:nvPr/>
        </p:nvPicPr>
        <p:blipFill>
          <a:blip r:embed="rId2" cstate="print"/>
          <a:srcRect l="6414" r="3786"/>
          <a:stretch>
            <a:fillRect/>
          </a:stretch>
        </p:blipFill>
        <p:spPr bwMode="auto">
          <a:xfrm>
            <a:off x="0" y="609600"/>
            <a:ext cx="4572000" cy="6531429"/>
          </a:xfrm>
          <a:prstGeom prst="rect">
            <a:avLst/>
          </a:prstGeom>
          <a:noFill/>
        </p:spPr>
      </p:pic>
      <p:pic>
        <p:nvPicPr>
          <p:cNvPr id="22531" name="Picture 3" descr="C:\Documents and Settings\Eric\Desktop\Yen photos\Portrait ca 1947.jpg"/>
          <p:cNvPicPr>
            <a:picLocks noChangeAspect="1" noChangeArrowheads="1"/>
          </p:cNvPicPr>
          <p:nvPr/>
        </p:nvPicPr>
        <p:blipFill>
          <a:blip r:embed="rId3" cstate="print"/>
          <a:srcRect l="11948" r="22656"/>
          <a:stretch>
            <a:fillRect/>
          </a:stretch>
        </p:blipFill>
        <p:spPr bwMode="auto">
          <a:xfrm>
            <a:off x="4724400" y="609600"/>
            <a:ext cx="4419600" cy="65419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762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Portraits of James Yen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838200"/>
            <a:ext cx="1600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1933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84838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1947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Documents and Settings\Eric\My Documents\My Pictures\ControlCenter3\Scan\CCF03162013_00005.jpg"/>
          <p:cNvPicPr>
            <a:picLocks noChangeAspect="1" noChangeArrowheads="1"/>
          </p:cNvPicPr>
          <p:nvPr/>
        </p:nvPicPr>
        <p:blipFill>
          <a:blip r:embed="rId2" cstate="print">
            <a:lum bright="-13000" contrast="19000"/>
          </a:blip>
          <a:srcRect/>
          <a:stretch>
            <a:fillRect/>
          </a:stretch>
        </p:blipFill>
        <p:spPr bwMode="auto">
          <a:xfrm>
            <a:off x="-152400" y="-1"/>
            <a:ext cx="9829800" cy="68873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137880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 Yen Center, June 1981</a:t>
            </a: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Eric\Desktop\Yen photos\In the field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-1"/>
            <a:ext cx="9144000" cy="696353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548640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 the field in the Philippines, 1981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Eric\Desktop\Yen photos\IIRR course 198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81743" cy="5410200"/>
          </a:xfrm>
          <a:prstGeom prst="rect">
            <a:avLst/>
          </a:prstGeom>
          <a:noFill/>
        </p:spPr>
      </p:pic>
      <p:pic>
        <p:nvPicPr>
          <p:cNvPr id="9218" name="Picture 2" descr="C:\Documents and Settings\Eric\Desktop\Yen photos\IIRR course 1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2971800" cy="2261332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733800" y="3048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Participating in an IIRR course, May 1981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Documents and Settings\Eric\Desktop\Yen photos\Birthday c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458200" cy="717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81400" y="58674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90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birthday, New York, October 1983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ocuments and Settings\Eric\My Documents\My Pictures\ControlCenter3\Scan\CCF03162013_00015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21136346">
            <a:off x="630932" y="510347"/>
            <a:ext cx="3871619" cy="5870222"/>
          </a:xfrm>
          <a:prstGeom prst="rect">
            <a:avLst/>
          </a:prstGeom>
          <a:noFill/>
        </p:spPr>
      </p:pic>
      <p:pic>
        <p:nvPicPr>
          <p:cNvPr id="3" name="Picture 4" descr="D:\Documents and Settings\Eric\My Documents\My Pictures\ControlCenter3\Scan\CCF03162013_00018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50561"/>
          <a:stretch>
            <a:fillRect/>
          </a:stretch>
        </p:blipFill>
        <p:spPr bwMode="auto">
          <a:xfrm rot="747920">
            <a:off x="4540235" y="563252"/>
            <a:ext cx="3730013" cy="57614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638800" y="51054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Pages in James Yen’s notebooks prior to the visit of a Chinese delegation</a:t>
            </a:r>
            <a:endParaRPr lang="en-US" sz="24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3" name="Picture 3" descr="C:\Documents and Settings\Eric\Desktop\Yen photos\With friends ca 1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458200" cy="6899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On the eve of his China trip, September 1985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:\Documents and Settings\Eric\Desktop\Yen photos\China trip Sep 1985.jpg"/>
          <p:cNvPicPr>
            <a:picLocks noChangeAspect="1" noChangeArrowheads="1"/>
          </p:cNvPicPr>
          <p:nvPr/>
        </p:nvPicPr>
        <p:blipFill>
          <a:blip r:embed="rId2" cstate="print"/>
          <a:srcRect r="14894"/>
          <a:stretch>
            <a:fillRect/>
          </a:stretch>
        </p:blipFill>
        <p:spPr bwMode="auto">
          <a:xfrm>
            <a:off x="5562600" y="279220"/>
            <a:ext cx="3352800" cy="5310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563880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Dr Yen honored by Chinese Embassy in Manila prior to his return to China, September 1985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195" name="Picture 3" descr="C:\Documents and Settings\Eric\Desktop\Yen photos\Chinese Embassy 1985.jpg"/>
          <p:cNvPicPr>
            <a:picLocks noChangeAspect="1" noChangeArrowheads="1"/>
          </p:cNvPicPr>
          <p:nvPr/>
        </p:nvPicPr>
        <p:blipFill>
          <a:blip r:embed="rId3" cstate="print"/>
          <a:srcRect l="32674"/>
          <a:stretch>
            <a:fillRect/>
          </a:stretch>
        </p:blipFill>
        <p:spPr bwMode="auto">
          <a:xfrm>
            <a:off x="228600" y="228600"/>
            <a:ext cx="5181600" cy="538658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ocuments and Settings\Eric\My Documents\My Pictures\ControlCenter3\Scan\CCF03162013_0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5547" y="0"/>
            <a:ext cx="947954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1000" y="685800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Dr Yen revisits his homeland with Juan </a:t>
            </a:r>
            <a:r>
              <a:rPr lang="en-US" sz="2800" b="1" dirty="0" err="1" smtClean="0">
                <a:solidFill>
                  <a:schemeClr val="bg1"/>
                </a:solidFill>
              </a:rPr>
              <a:t>Flavier</a:t>
            </a:r>
            <a:r>
              <a:rPr lang="en-US" sz="2800" b="1" dirty="0" smtClean="0">
                <a:solidFill>
                  <a:schemeClr val="bg1"/>
                </a:solidFill>
              </a:rPr>
              <a:t>, 1985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Eric\Desktop\Yen photos\Beijing 1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79001" cy="5791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228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Beijing, September 1985</a:t>
            </a:r>
            <a:endParaRPr lang="en-US" sz="40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Eric\Desktop\Yen photos\Shi jia zhuang station (capital of Her Bay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81384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312003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Station at Shijiazhuang, capital of </a:t>
            </a:r>
            <a:r>
              <a:rPr lang="en-US" sz="2400" b="1" dirty="0" err="1" smtClean="0"/>
              <a:t>Hebei</a:t>
            </a:r>
            <a:r>
              <a:rPr lang="en-US" sz="2400" b="1" dirty="0" smtClean="0"/>
              <a:t> Province, China, September 1985</a:t>
            </a:r>
            <a:endParaRPr lang="en-US" sz="24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IIRR\History\60th Anniversary\Close-up of Yen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2000" contrast="-11000"/>
          </a:blip>
          <a:srcRect b="7778"/>
          <a:stretch>
            <a:fillRect/>
          </a:stretch>
        </p:blipFill>
        <p:spPr bwMode="auto">
          <a:xfrm>
            <a:off x="0" y="-1"/>
            <a:ext cx="4953000" cy="69340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05400" y="12192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James Yen, founder of MEM and IIRR, at Ting </a:t>
            </a:r>
            <a:r>
              <a:rPr lang="en-US" sz="3600" b="1" dirty="0" err="1" smtClean="0"/>
              <a:t>Hsien</a:t>
            </a:r>
            <a:r>
              <a:rPr lang="en-US" sz="3600" b="1" dirty="0" smtClean="0"/>
              <a:t>, 1930</a:t>
            </a:r>
            <a:endParaRPr lang="en-US" sz="36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Eric\Desktop\Yen photos\Family photo ca 1985-2.jpg"/>
          <p:cNvPicPr>
            <a:picLocks noChangeAspect="1" noChangeArrowheads="1"/>
          </p:cNvPicPr>
          <p:nvPr/>
        </p:nvPicPr>
        <p:blipFill>
          <a:blip r:embed="rId2" cstate="print"/>
          <a:srcRect t="1369"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Family photo in New York, 1985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Documents and Settings\Eric\My Documents\My Pictures\ControlCenter3\Scan\CCF03162013_00035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000" contrast="27000"/>
          </a:blip>
          <a:srcRect/>
          <a:stretch>
            <a:fillRect/>
          </a:stretch>
        </p:blipFill>
        <p:spPr bwMode="auto">
          <a:xfrm>
            <a:off x="0" y="0"/>
            <a:ext cx="9144000" cy="691684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54102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Last photo taken of Dr Yen, 1990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Eric\Desktop\Yen photos\Yen Centenn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"/>
            <a:ext cx="6553200" cy="653971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ocuments and Settings\Eric\My Documents\My Pictures\ControlCenter3\Scan\CCF03162013_00007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9000" contrast="20000"/>
          </a:blip>
          <a:srcRect/>
          <a:stretch>
            <a:fillRect/>
          </a:stretch>
        </p:blipFill>
        <p:spPr bwMode="auto">
          <a:xfrm>
            <a:off x="-1" y="0"/>
            <a:ext cx="10232539" cy="7086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IIRR team remembering the James Yen legacy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D:\Documents and Settings\Eric\My Documents\My Pictures\ControlCenter3\Scan\CCF03162013_00032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4000" contrast="40000"/>
          </a:blip>
          <a:srcRect l="59678" r="3016" b="12618"/>
          <a:stretch>
            <a:fillRect/>
          </a:stretch>
        </p:blipFill>
        <p:spPr bwMode="auto">
          <a:xfrm>
            <a:off x="2667000" y="685800"/>
            <a:ext cx="1675279" cy="4953000"/>
          </a:xfrm>
          <a:prstGeom prst="rect">
            <a:avLst/>
          </a:prstGeom>
          <a:noFill/>
        </p:spPr>
      </p:pic>
      <p:pic>
        <p:nvPicPr>
          <p:cNvPr id="37891" name="Picture 3" descr="D:\Documents and Settings\Eric\My Documents\My Pictures\ControlCenter3\Scan\CCF03162013_00033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7000" contrast="30000"/>
          </a:blip>
          <a:srcRect l="33827" t="13364" r="28964" b="12019"/>
          <a:stretch>
            <a:fillRect/>
          </a:stretch>
        </p:blipFill>
        <p:spPr bwMode="auto">
          <a:xfrm>
            <a:off x="4800600" y="685800"/>
            <a:ext cx="1676400" cy="5105400"/>
          </a:xfrm>
          <a:prstGeom prst="rect">
            <a:avLst/>
          </a:prstGeom>
          <a:noFill/>
        </p:spPr>
      </p:pic>
      <p:pic>
        <p:nvPicPr>
          <p:cNvPr id="37892" name="Picture 4" descr="D:\Documents and Settings\Eric\My Documents\My Pictures\ControlCenter3\Scan\CCF03162013_00031.jpg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6000" contrast="40000"/>
          </a:blip>
          <a:srcRect l="33720" t="13217" r="27503" b="11886"/>
          <a:stretch>
            <a:fillRect/>
          </a:stretch>
        </p:blipFill>
        <p:spPr bwMode="auto">
          <a:xfrm>
            <a:off x="6934200" y="609600"/>
            <a:ext cx="1752600" cy="5181600"/>
          </a:xfrm>
          <a:prstGeom prst="rect">
            <a:avLst/>
          </a:prstGeom>
          <a:noFill/>
        </p:spPr>
      </p:pic>
      <p:pic>
        <p:nvPicPr>
          <p:cNvPr id="37893" name="Picture 5" descr="D:\Documents and Settings\Eric\My Documents\My Pictures\ControlCenter3\Scan\CCF03162013_00030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23000" contrast="20000"/>
          </a:blip>
          <a:srcRect l="30945" t="16299" r="29513" b="12948"/>
          <a:stretch>
            <a:fillRect/>
          </a:stretch>
        </p:blipFill>
        <p:spPr bwMode="auto">
          <a:xfrm>
            <a:off x="511790" y="685800"/>
            <a:ext cx="1774209" cy="495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57150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Buddhist prayer </a:t>
            </a:r>
            <a:r>
              <a:rPr lang="en-US" b="1" dirty="0" smtClean="0">
                <a:solidFill>
                  <a:schemeClr val="bg1"/>
                </a:solidFill>
              </a:rPr>
              <a:t>led by Au Pica </a:t>
            </a:r>
            <a:r>
              <a:rPr lang="en-US" b="1" dirty="0" err="1" smtClean="0">
                <a:solidFill>
                  <a:schemeClr val="bg1"/>
                </a:solidFill>
              </a:rPr>
              <a:t>Hatda</a:t>
            </a:r>
            <a:r>
              <a:rPr lang="en-US" b="1" dirty="0" smtClean="0">
                <a:solidFill>
                  <a:schemeClr val="bg1"/>
                </a:solidFill>
              </a:rPr>
              <a:t> (Cambodia)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575149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Hindu prayer led </a:t>
            </a:r>
            <a:r>
              <a:rPr lang="en-US" b="1" dirty="0" smtClean="0">
                <a:solidFill>
                  <a:schemeClr val="bg1"/>
                </a:solidFill>
              </a:rPr>
              <a:t>by </a:t>
            </a:r>
            <a:r>
              <a:rPr lang="en-US" b="1" dirty="0" err="1" smtClean="0">
                <a:solidFill>
                  <a:schemeClr val="bg1"/>
                </a:solidFill>
              </a:rPr>
              <a:t>Vaishali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Hiralal</a:t>
            </a:r>
            <a:r>
              <a:rPr lang="en-US" b="1" dirty="0" smtClean="0">
                <a:solidFill>
                  <a:schemeClr val="bg1"/>
                </a:solidFill>
              </a:rPr>
              <a:t> Patel (India)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5751493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Christian prayer </a:t>
            </a:r>
            <a:r>
              <a:rPr lang="en-US" b="1" dirty="0" smtClean="0">
                <a:solidFill>
                  <a:schemeClr val="bg1"/>
                </a:solidFill>
              </a:rPr>
              <a:t>led by Sylvester Steven (Papua New Guinea)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5751493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Muslim prayer </a:t>
            </a:r>
            <a:r>
              <a:rPr lang="en-US" b="1" dirty="0" smtClean="0">
                <a:solidFill>
                  <a:schemeClr val="bg1"/>
                </a:solidFill>
              </a:rPr>
              <a:t>led by Hakim Khan (Pakistan)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5709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Memorial Service for James Yen, 1990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Documents and Settings\Eric\My Documents\My Pictures\ControlCenter3\Scan\CCF03162013_00029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4495800" cy="6847684"/>
          </a:xfrm>
          <a:prstGeom prst="rect">
            <a:avLst/>
          </a:prstGeom>
          <a:noFill/>
        </p:spPr>
      </p:pic>
      <p:pic>
        <p:nvPicPr>
          <p:cNvPr id="38915" name="Picture 3" descr="D:\Documents and Settings\Eric\My Documents\My Pictures\ControlCenter3\Scan\CCF03162013_00027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19000"/>
          </a:blip>
          <a:srcRect t="3829"/>
          <a:stretch>
            <a:fillRect/>
          </a:stretch>
        </p:blipFill>
        <p:spPr bwMode="auto">
          <a:xfrm>
            <a:off x="4876800" y="1117080"/>
            <a:ext cx="4267200" cy="57409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81600" y="2286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Juan </a:t>
            </a:r>
            <a:r>
              <a:rPr lang="en-US" sz="3200" dirty="0" err="1" smtClean="0"/>
              <a:t>Flavier</a:t>
            </a:r>
            <a:r>
              <a:rPr lang="en-US" sz="3200" dirty="0" smtClean="0"/>
              <a:t>, 1990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Eric\Desktop\Hersey-Yen\Title2.JPG"/>
          <p:cNvPicPr>
            <a:picLocks noChangeAspect="1" noChangeArrowheads="1"/>
          </p:cNvPicPr>
          <p:nvPr/>
        </p:nvPicPr>
        <p:blipFill>
          <a:blip r:embed="rId2" cstate="print"/>
          <a:srcRect l="3529" r="10000"/>
          <a:stretch>
            <a:fillRect/>
          </a:stretch>
        </p:blipFill>
        <p:spPr bwMode="auto">
          <a:xfrm>
            <a:off x="1676400" y="990600"/>
            <a:ext cx="7467600" cy="6858000"/>
          </a:xfrm>
          <a:prstGeom prst="rect">
            <a:avLst/>
          </a:prstGeom>
          <a:noFill/>
        </p:spPr>
      </p:pic>
      <p:pic>
        <p:nvPicPr>
          <p:cNvPr id="10242" name="Picture 2" descr="C:\Documents and Settings\Eric\Desktop\Hersey-Yen\Title.JPG"/>
          <p:cNvPicPr>
            <a:picLocks noChangeAspect="1" noChangeArrowheads="1"/>
          </p:cNvPicPr>
          <p:nvPr/>
        </p:nvPicPr>
        <p:blipFill>
          <a:blip r:embed="rId3" cstate="print"/>
          <a:srcRect l="26397" t="5704" r="40662" b="77183"/>
          <a:stretch>
            <a:fillRect/>
          </a:stretch>
        </p:blipFill>
        <p:spPr bwMode="auto">
          <a:xfrm>
            <a:off x="0" y="0"/>
            <a:ext cx="3733802" cy="1600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1618595"/>
            <a:ext cx="1600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These six images are copied from the October 1987 issue of </a:t>
            </a:r>
            <a:r>
              <a:rPr lang="en-US" sz="2800" b="1" i="1" dirty="0" smtClean="0"/>
              <a:t>Reader’s Digest</a:t>
            </a:r>
            <a:endParaRPr lang="en-US" sz="28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Documents and Settings\Eric\Desktop\Hersey-Yen\portrait.JPG"/>
          <p:cNvPicPr>
            <a:picLocks noChangeAspect="1" noChangeArrowheads="1"/>
          </p:cNvPicPr>
          <p:nvPr/>
        </p:nvPicPr>
        <p:blipFill>
          <a:blip r:embed="rId2" cstate="print"/>
          <a:srcRect r="51373"/>
          <a:stretch>
            <a:fillRect/>
          </a:stretch>
        </p:blipFill>
        <p:spPr bwMode="auto">
          <a:xfrm>
            <a:off x="2209800" y="0"/>
            <a:ext cx="4876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Eric\Desktop\Hersey-Yen\Yen writing.JPG"/>
          <p:cNvPicPr>
            <a:picLocks noChangeAspect="1" noChangeArrowheads="1"/>
          </p:cNvPicPr>
          <p:nvPr/>
        </p:nvPicPr>
        <p:blipFill>
          <a:blip r:embed="rId2" cstate="print"/>
          <a:srcRect r="39399"/>
          <a:stretch>
            <a:fillRect/>
          </a:stretch>
        </p:blipFill>
        <p:spPr bwMode="auto">
          <a:xfrm>
            <a:off x="1524000" y="0"/>
            <a:ext cx="5791200" cy="6858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Eric\Desktop\Hersey-Yen\Yen teac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20389" cy="44614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IRR\History\James &amp; Alice with Chinese kids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-381000"/>
            <a:ext cx="9145080" cy="75438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-57329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James and Alice Yen with village children, China, </a:t>
            </a:r>
            <a:r>
              <a:rPr lang="en-US" sz="2400" b="1" i="1" dirty="0" smtClean="0"/>
              <a:t>c.1927</a:t>
            </a:r>
            <a:endParaRPr lang="en-US" sz="24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Eric\Desktop\Hersey-Yen\Collage.JPG"/>
          <p:cNvPicPr>
            <a:picLocks noChangeAspect="1" noChangeArrowheads="1"/>
          </p:cNvPicPr>
          <p:nvPr/>
        </p:nvPicPr>
        <p:blipFill>
          <a:blip r:embed="rId2" cstate="print"/>
          <a:srcRect l="667" r="5843"/>
          <a:stretch>
            <a:fillRect/>
          </a:stretch>
        </p:blipFill>
        <p:spPr bwMode="auto">
          <a:xfrm>
            <a:off x="990600" y="0"/>
            <a:ext cx="73152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48200" y="6172200"/>
            <a:ext cx="3048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Eric\Desktop\Hersey-Yen\Yen at 93 in Beij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0"/>
            <a:ext cx="6753225" cy="50577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943600" y="762000"/>
            <a:ext cx="20574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96200" y="2286000"/>
            <a:ext cx="4572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62800" y="3276600"/>
            <a:ext cx="762000" cy="2743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246662">
            <a:off x="5749961" y="4955599"/>
            <a:ext cx="2343728" cy="119593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2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-6096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A long life…</a:t>
            </a:r>
            <a:endParaRPr lang="en-US" sz="4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8923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…a huge legacy</a:t>
            </a:r>
            <a:endParaRPr lang="en-US" sz="4000" b="1" i="1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IRR\History\Yen &amp; team in China ca 1930.jpg"/>
          <p:cNvPicPr>
            <a:picLocks noChangeAspect="1" noChangeArrowheads="1"/>
          </p:cNvPicPr>
          <p:nvPr/>
        </p:nvPicPr>
        <p:blipFill>
          <a:blip r:embed="rId2" cstate="print"/>
          <a:srcRect l="3731" r="6717"/>
          <a:stretch>
            <a:fillRect/>
          </a:stretch>
        </p:blipFill>
        <p:spPr bwMode="auto">
          <a:xfrm>
            <a:off x="0" y="-76200"/>
            <a:ext cx="9261108" cy="6934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41148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James Yen with MEM colleagues at Ting </a:t>
            </a:r>
            <a:r>
              <a:rPr lang="en-US" sz="2800" b="1" dirty="0" err="1" smtClean="0">
                <a:solidFill>
                  <a:schemeClr val="bg1"/>
                </a:solidFill>
              </a:rPr>
              <a:t>Hsien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i="1" dirty="0" smtClean="0">
                <a:solidFill>
                  <a:schemeClr val="bg1"/>
                </a:solidFill>
              </a:rPr>
              <a:t>c.1930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Photos\IIRR photos\AR photos\Photos used in AR 2012\C-Back cover verso photo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0" y="-1"/>
            <a:ext cx="9144000" cy="84962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56388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James Yen (center back row) and colleagues of the Mass Education Movement in China, </a:t>
            </a:r>
            <a:r>
              <a:rPr lang="en-US" sz="2400" b="1" i="1" dirty="0" smtClean="0">
                <a:solidFill>
                  <a:schemeClr val="bg1"/>
                </a:solidFill>
              </a:rPr>
              <a:t>c.1930 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2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796</Words>
  <Application>Microsoft Macintosh PowerPoint</Application>
  <PresentationFormat>On-screen Show (4:3)</PresentationFormat>
  <Paragraphs>86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The Yen Legacy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IIRR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Yen Legacy</dc:title>
  <dc:creator>Eric McGaw</dc:creator>
  <cp:lastModifiedBy>Megan Moreno</cp:lastModifiedBy>
  <cp:revision>64</cp:revision>
  <dcterms:created xsi:type="dcterms:W3CDTF">2013-09-07T06:25:01Z</dcterms:created>
  <dcterms:modified xsi:type="dcterms:W3CDTF">2018-09-05T01:28:56Z</dcterms:modified>
</cp:coreProperties>
</file>